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5" r:id="rId6"/>
    <p:sldId id="264" r:id="rId7"/>
    <p:sldId id="267" r:id="rId8"/>
    <p:sldId id="266" r:id="rId9"/>
    <p:sldId id="263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321C-D346-448E-A848-F9C6CB8AC3F9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36EB-7FFE-49B4-A3FE-8EF1588711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anrs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r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6530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로그인이</a:t>
            </a:r>
            <a:r>
              <a:rPr lang="ko-KR" altLang="en-US" dirty="0" smtClean="0"/>
              <a:t> 된 아래 화면에서 인기 </a:t>
            </a:r>
            <a:r>
              <a:rPr lang="en-US" altLang="ko-KR" dirty="0" smtClean="0"/>
              <a:t>RSS </a:t>
            </a:r>
            <a:r>
              <a:rPr lang="ko-KR" altLang="en-US" dirty="0" smtClean="0"/>
              <a:t>버튼을 눌러봅니다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인기 </a:t>
            </a:r>
            <a:r>
              <a:rPr lang="en-US" altLang="ko-KR" dirty="0" smtClean="0"/>
              <a:t>RSS </a:t>
            </a:r>
            <a:r>
              <a:rPr lang="ko-KR" altLang="en-US" dirty="0" smtClean="0"/>
              <a:t>목록에 노출된 </a:t>
            </a:r>
            <a:r>
              <a:rPr lang="ko-KR" altLang="en-US" dirty="0" err="1" smtClean="0"/>
              <a:t>블로그는</a:t>
            </a:r>
            <a:r>
              <a:rPr lang="ko-KR" altLang="en-US" dirty="0"/>
              <a:t> </a:t>
            </a:r>
            <a:r>
              <a:rPr lang="ko-KR" altLang="en-US" dirty="0" smtClean="0"/>
              <a:t>그 이유가 있겠죠</a:t>
            </a:r>
            <a:r>
              <a:rPr lang="en-US" altLang="ko-KR" dirty="0" smtClean="0"/>
              <a:t>?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인기 </a:t>
            </a:r>
            <a:r>
              <a:rPr lang="en-US" altLang="ko-KR" dirty="0" smtClean="0"/>
              <a:t>RSS </a:t>
            </a:r>
            <a:r>
              <a:rPr lang="ko-KR" altLang="en-US" dirty="0" smtClean="0"/>
              <a:t>클릭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8" name="그림 7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  <p:pic>
        <p:nvPicPr>
          <p:cNvPr id="9" name="그림 8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7391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인기 </a:t>
            </a:r>
            <a:r>
              <a:rPr lang="en-US" altLang="ko-KR" dirty="0" smtClean="0"/>
              <a:t>RSS </a:t>
            </a:r>
            <a:r>
              <a:rPr lang="ko-KR" altLang="en-US" dirty="0" smtClean="0"/>
              <a:t>목록이 나옵니다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인기 </a:t>
            </a:r>
            <a:r>
              <a:rPr lang="en-US" altLang="ko-KR" dirty="0" smtClean="0"/>
              <a:t>RSS</a:t>
            </a:r>
            <a:r>
              <a:rPr lang="ko-KR" altLang="en-US" dirty="0" smtClean="0"/>
              <a:t>는 총 </a:t>
            </a:r>
            <a:r>
              <a:rPr lang="en-US" altLang="ko-KR" dirty="0" smtClean="0"/>
              <a:t>1000</a:t>
            </a:r>
            <a:r>
              <a:rPr lang="ko-KR" altLang="en-US" dirty="0" smtClean="0"/>
              <a:t>개로 구독자수가 많은 순서로 정렬되어 있어요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err="1" smtClean="0"/>
              <a:t>블로거팁닷컴이</a:t>
            </a:r>
            <a:r>
              <a:rPr lang="ko-KR" altLang="en-US" dirty="0" smtClean="0"/>
              <a:t> 보이나요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구독하기 라는 글자를 누릅니다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그림 7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  <p:pic>
        <p:nvPicPr>
          <p:cNvPr id="9" name="그림 8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489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왼쪽에 </a:t>
            </a:r>
            <a:r>
              <a:rPr lang="ko-KR" altLang="en-US" dirty="0" err="1" smtClean="0"/>
              <a:t>블로거팁닷컴이</a:t>
            </a:r>
            <a:r>
              <a:rPr lang="ko-KR" altLang="en-US" dirty="0" smtClean="0"/>
              <a:t> 추가된 모습이 보이네요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클릭하시면 오른쪽에 </a:t>
            </a:r>
            <a:r>
              <a:rPr lang="ko-KR" altLang="en-US" dirty="0" err="1" smtClean="0"/>
              <a:t>보이는것처럼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블로거팁닷컴의</a:t>
            </a:r>
            <a:r>
              <a:rPr lang="ko-KR" altLang="en-US" dirty="0" smtClean="0"/>
              <a:t> 글을 바로 </a:t>
            </a:r>
            <a:r>
              <a:rPr lang="ko-KR" altLang="en-US" dirty="0" err="1" smtClean="0"/>
              <a:t>볼수</a:t>
            </a:r>
            <a:r>
              <a:rPr lang="ko-KR" altLang="en-US" dirty="0" smtClean="0"/>
              <a:t> 있습니다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이제는 한</a:t>
            </a:r>
            <a:r>
              <a:rPr lang="en-US" altLang="ko-KR" dirty="0" smtClean="0"/>
              <a:t>RSS</a:t>
            </a:r>
            <a:r>
              <a:rPr lang="ko-KR" altLang="en-US" dirty="0" smtClean="0"/>
              <a:t>에서 다른 블로그의 새 글을 간단히 </a:t>
            </a:r>
            <a:r>
              <a:rPr lang="ko-KR" altLang="en-US" dirty="0" err="1" smtClean="0"/>
              <a:t>받아볼수</a:t>
            </a:r>
            <a:r>
              <a:rPr lang="ko-KR" altLang="en-US" dirty="0" smtClean="0"/>
              <a:t> 있게 </a:t>
            </a:r>
            <a:r>
              <a:rPr lang="ko-KR" altLang="en-US" dirty="0" err="1" smtClean="0"/>
              <a:t>된거에요</a:t>
            </a:r>
            <a:r>
              <a:rPr lang="en-US" altLang="ko-KR" dirty="0" smtClean="0"/>
              <a:t>. </a:t>
            </a:r>
            <a:r>
              <a:rPr lang="en-US" altLang="ko-KR" dirty="0" smtClean="0">
                <a:sym typeface="Wingdings" pitchFamily="2" charset="2"/>
              </a:rPr>
              <a:t></a:t>
            </a:r>
            <a:endParaRPr lang="ko-KR" altLang="en-US" dirty="0"/>
          </a:p>
        </p:txBody>
      </p:sp>
      <p:pic>
        <p:nvPicPr>
          <p:cNvPr id="8" name="그림 7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  <p:pic>
        <p:nvPicPr>
          <p:cNvPr id="9" name="그림 8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5607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한</a:t>
            </a:r>
            <a:r>
              <a:rPr lang="en-US" altLang="ko-KR" dirty="0" smtClean="0"/>
              <a:t>RSS</a:t>
            </a:r>
            <a:r>
              <a:rPr lang="ko-KR" altLang="en-US" dirty="0" smtClean="0"/>
              <a:t>에 접속합니다</a:t>
            </a:r>
            <a:r>
              <a:rPr lang="en-US" altLang="ko-KR" dirty="0" smtClean="0"/>
              <a:t>. </a:t>
            </a:r>
            <a:r>
              <a:rPr lang="en-US" altLang="ko-KR" dirty="0" smtClean="0">
                <a:hlinkClick r:id="rId3"/>
              </a:rPr>
              <a:t>http://hanrss.com</a:t>
            </a:r>
            <a:r>
              <a:rPr lang="en-US" altLang="ko-KR" dirty="0" smtClean="0"/>
              <a:t> 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빨간색으로 표시해 둔 회원가입 버튼을 누릅니다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err="1" smtClean="0"/>
              <a:t>차암</a:t>
            </a:r>
            <a:r>
              <a:rPr lang="en-US" altLang="ko-KR" dirty="0" smtClean="0"/>
              <a:t>~ </a:t>
            </a:r>
            <a:r>
              <a:rPr lang="ko-KR" altLang="en-US" dirty="0" err="1" smtClean="0"/>
              <a:t>쉽죠잉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6460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팝업창이</a:t>
            </a:r>
            <a:r>
              <a:rPr lang="ko-KR" altLang="en-US" dirty="0" smtClean="0"/>
              <a:t> 열립니다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err="1" smtClean="0"/>
              <a:t>이메일</a:t>
            </a:r>
            <a:r>
              <a:rPr lang="ko-KR" altLang="en-US" dirty="0" smtClean="0"/>
              <a:t> 주소와 한</a:t>
            </a:r>
            <a:r>
              <a:rPr lang="en-US" altLang="ko-KR" dirty="0" smtClean="0"/>
              <a:t>RSS</a:t>
            </a:r>
            <a:r>
              <a:rPr lang="ko-KR" altLang="en-US" dirty="0" smtClean="0"/>
              <a:t>에서 사용할 비밀번호를 입력합니다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이용약관에 체크하고 가입하기 버튼을 누릅니다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그림 7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320"/>
            <a:ext cx="9144000" cy="5313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473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아래의 </a:t>
            </a:r>
            <a:r>
              <a:rPr lang="ko-KR" altLang="en-US" dirty="0" err="1" smtClean="0"/>
              <a:t>팝업창이</a:t>
            </a:r>
            <a:r>
              <a:rPr lang="ko-KR" altLang="en-US" dirty="0" smtClean="0"/>
              <a:t> 나타납니다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메일 확인하러 </a:t>
            </a:r>
            <a:r>
              <a:rPr lang="ko-KR" altLang="en-US" dirty="0" err="1" smtClean="0"/>
              <a:t>가기르</a:t>
            </a:r>
            <a:r>
              <a:rPr lang="ko-KR" altLang="en-US" dirty="0" smtClean="0"/>
              <a:t> 누르면 전 단계에서 입력한 메일 사이트로 이동합니다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어디 그렇게 되는지 한번 볼까요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8" name="그림 7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4371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네이버에서</a:t>
            </a:r>
            <a:r>
              <a:rPr lang="ko-KR" altLang="en-US" dirty="0" smtClean="0"/>
              <a:t> 메일 확인을 했습니다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한</a:t>
            </a:r>
            <a:r>
              <a:rPr lang="en-US" altLang="ko-KR" dirty="0" smtClean="0"/>
              <a:t>RSS</a:t>
            </a:r>
            <a:r>
              <a:rPr lang="ko-KR" altLang="en-US" dirty="0" smtClean="0"/>
              <a:t>에서 보낸 메일이 도착했네요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파란색 링크를 눌러 가입승인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그림 7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5325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가입절차가 완료되었다는 메시지가 나옵니다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이제 로그인하는 일만 남았어요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한</a:t>
            </a:r>
            <a:r>
              <a:rPr lang="en-US" altLang="ko-KR" dirty="0" smtClean="0"/>
              <a:t>RSS </a:t>
            </a:r>
            <a:r>
              <a:rPr lang="ko-KR" altLang="en-US" dirty="0" smtClean="0"/>
              <a:t>로그인 버튼을 누릅니다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그림 7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6792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한</a:t>
            </a:r>
            <a:r>
              <a:rPr lang="en-US" altLang="ko-KR" dirty="0" smtClean="0"/>
              <a:t>RSS </a:t>
            </a:r>
            <a:r>
              <a:rPr lang="ko-KR" altLang="en-US" dirty="0" err="1" smtClean="0"/>
              <a:t>메인화면이</a:t>
            </a:r>
            <a:r>
              <a:rPr lang="ko-KR" altLang="en-US" dirty="0" smtClean="0"/>
              <a:t> 나옵니다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자신의 아이디는 이전 단계에서 입력했던 </a:t>
            </a:r>
            <a:r>
              <a:rPr lang="ko-KR" altLang="en-US" dirty="0" err="1" smtClean="0"/>
              <a:t>이메일</a:t>
            </a:r>
            <a:r>
              <a:rPr lang="ko-KR" altLang="en-US" dirty="0" smtClean="0"/>
              <a:t> 주소입니다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비밀번호까지 입력하고 로그인 버튼을 누릅니다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그림 7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6017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아래 화면이 나왔나요</a:t>
            </a:r>
            <a:r>
              <a:rPr lang="en-US" altLang="ko-KR" dirty="0" smtClean="0"/>
              <a:t>?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만일 그렇다면 </a:t>
            </a:r>
            <a:r>
              <a:rPr lang="ko-KR" altLang="en-US" dirty="0" err="1" smtClean="0"/>
              <a:t>성공한겁니다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축하드려요</a:t>
            </a:r>
            <a:r>
              <a:rPr lang="en-US" altLang="ko-KR" dirty="0" smtClean="0"/>
              <a:t>!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이번에는 다른 </a:t>
            </a:r>
            <a:r>
              <a:rPr lang="ko-KR" altLang="en-US" dirty="0" err="1" smtClean="0"/>
              <a:t>블로그를</a:t>
            </a:r>
            <a:r>
              <a:rPr lang="ko-KR" altLang="en-US" dirty="0" smtClean="0"/>
              <a:t> 구독하는 방법을 알아볼까요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그림 7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60"/>
            <a:ext cx="9144000" cy="5323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204</Words>
  <Application>Microsoft Office PowerPoint</Application>
  <PresentationFormat>화면 슬라이드 쇼(4:3)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블로거팁닷컴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Zet</dc:creator>
  <cp:lastModifiedBy>Zet</cp:lastModifiedBy>
  <cp:revision>17</cp:revision>
  <dcterms:created xsi:type="dcterms:W3CDTF">2009-10-14T00:47:09Z</dcterms:created>
  <dcterms:modified xsi:type="dcterms:W3CDTF">2009-10-14T01:44:53Z</dcterms:modified>
</cp:coreProperties>
</file>